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69" r:id="rId2"/>
    <p:sldId id="667" r:id="rId3"/>
    <p:sldId id="653" r:id="rId4"/>
    <p:sldId id="636" r:id="rId5"/>
    <p:sldId id="316" r:id="rId6"/>
    <p:sldId id="668" r:id="rId7"/>
    <p:sldId id="669" r:id="rId8"/>
    <p:sldId id="670" r:id="rId9"/>
    <p:sldId id="671" r:id="rId10"/>
    <p:sldId id="672" r:id="rId11"/>
    <p:sldId id="661" r:id="rId12"/>
    <p:sldId id="662" r:id="rId13"/>
    <p:sldId id="663" r:id="rId14"/>
    <p:sldId id="279" r:id="rId15"/>
  </p:sldIdLst>
  <p:sldSz cx="12192000" cy="6858000"/>
  <p:notesSz cx="6858000" cy="9144000"/>
  <p:embeddedFontLst>
    <p:embeddedFont>
      <p:font typeface="NanumSquareOTF ExtraBold" panose="020B0600000101010101" pitchFamily="34" charset="-127"/>
      <p:regular r:id="rId17"/>
      <p:bold r:id="rId18"/>
      <p:italic r:id="rId19"/>
      <p:boldItalic r:id="rId20"/>
    </p:embeddedFont>
    <p:embeddedFont>
      <p:font typeface="NanumSquareOTF Light" panose="020B0600000101010101" pitchFamily="34" charset="-127"/>
      <p:regular r:id="rId21"/>
      <p:bold r:id="rId22"/>
      <p:italic r:id="rId23"/>
      <p:boldItalic r:id="rId24"/>
    </p:embeddedFont>
    <p:embeddedFont>
      <p:font typeface="나눔스퀘어OTF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6" autoAdjust="0"/>
    <p:restoredTop sz="78876" autoAdjust="0"/>
  </p:normalViewPr>
  <p:slideViewPr>
    <p:cSldViewPr snapToGrid="0" showGuides="1">
      <p:cViewPr varScale="1">
        <p:scale>
          <a:sx n="78" d="100"/>
          <a:sy n="78" d="100"/>
        </p:scale>
        <p:origin x="1032" y="39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FCCA108E-83CE-48A1-8F21-EE728B54F4DF}" type="datetimeFigureOut">
              <a:rPr lang="ko-KR" altLang="en-US" smtClean="0"/>
              <a:pPr/>
              <a:t>2022-08-23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6D035A27-F45C-48DB-B684-3AD980ADAF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6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Request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모듈 사용할 예정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요청을 보내고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response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를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받는 모듈이다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493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Request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모듈 사용할 예정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요청을 보내고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response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를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받는 모듈이다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34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Request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모듈 사용할 예정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요청을 보내고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response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를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받는 모듈이다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3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검색해서 필요한 오픈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찾기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실습에서는 단기 예보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오른쪽 상단 활용 신청하기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활용 신청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dirty="0"/>
              <a:t>-&gt; </a:t>
            </a:r>
            <a:r>
              <a:rPr lang="ko-KR" altLang="en-US" dirty="0"/>
              <a:t>활용 목적 채우기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0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Key </a:t>
            </a:r>
            <a:r>
              <a:rPr kumimoji="1" lang="ko-KR" altLang="en-US" dirty="0"/>
              <a:t>값 받기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받은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값을 복사하여 </a:t>
            </a:r>
            <a:r>
              <a:rPr kumimoji="1" lang="ko-KR" altLang="en-US" dirty="0" err="1"/>
              <a:t>활용신청</a:t>
            </a:r>
            <a:r>
              <a:rPr kumimoji="1" lang="ko-KR" altLang="en-US" dirty="0"/>
              <a:t> 상세 기능 정보에서 </a:t>
            </a:r>
            <a:br>
              <a:rPr kumimoji="1" lang="en-US" altLang="ko-KR" dirty="0"/>
            </a:br>
            <a:r>
              <a:rPr kumimoji="1" lang="ko-KR" altLang="en-US" dirty="0"/>
              <a:t>데이터 넣어서 테스트 가능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결과</a:t>
            </a:r>
            <a:endParaRPr kumimoji="1" lang="en-US" altLang="ko-KR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주소 보면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확인할 수 있음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노드로도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이용하여 정보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요청해야함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1" lang="ko-KR" altLang="en-US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0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신청 완료 후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참고문서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다운로드하기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쿼리스트링으로 보내야하는  필요한 데이터들 있음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59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 Node </a:t>
            </a:r>
            <a:r>
              <a:rPr kumimoji="1" lang="ko-KR" altLang="en-US" dirty="0"/>
              <a:t>공식 사이트에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문서에 들어가면 확인할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661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Request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모듈 사용할 예정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요청을 보내고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response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를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받는 모듈이다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2022-08-23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2022-08-23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B6AF2-7B4B-784E-8758-DC94CD10FEFA}"/>
              </a:ext>
            </a:extLst>
          </p:cNvPr>
          <p:cNvSpPr txBox="1"/>
          <p:nvPr/>
        </p:nvSpPr>
        <p:spPr>
          <a:xfrm>
            <a:off x="465034" y="1207008"/>
            <a:ext cx="209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Request </a:t>
            </a:r>
            <a:r>
              <a:rPr kumimoji="1"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 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8DA90-D03A-C741-8305-936EA4AA84FE}"/>
              </a:ext>
            </a:extLst>
          </p:cNvPr>
          <p:cNvSpPr txBox="1"/>
          <p:nvPr/>
        </p:nvSpPr>
        <p:spPr>
          <a:xfrm>
            <a:off x="389150" y="175829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66666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request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" altLang="ko-KR" b="0" i="0" dirty="0" err="1">
                <a:solidFill>
                  <a:srgbClr val="66666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요청을 보내고 </a:t>
            </a:r>
            <a:r>
              <a:rPr lang="en" altLang="ko-KR" b="0" i="0" dirty="0">
                <a:solidFill>
                  <a:srgbClr val="66666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response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받는 모듈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B06F47-3F4C-436B-BB9C-83A9A13D3BBE}"/>
              </a:ext>
            </a:extLst>
          </p:cNvPr>
          <p:cNvSpPr txBox="1"/>
          <p:nvPr/>
        </p:nvSpPr>
        <p:spPr>
          <a:xfrm>
            <a:off x="857101" y="2434441"/>
            <a:ext cx="1704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npm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request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4BAE9-D3B8-42D6-8B52-D59B2F3BAC3A}"/>
              </a:ext>
            </a:extLst>
          </p:cNvPr>
          <p:cNvSpPr txBox="1"/>
          <p:nvPr/>
        </p:nvSpPr>
        <p:spPr>
          <a:xfrm>
            <a:off x="2625489" y="2828835"/>
            <a:ext cx="6124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1) request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 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웹 페이지의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문서를 그대로 가져오는 모듈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부품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  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첫 번째 매개변수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-&gt;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url</a:t>
            </a:r>
            <a:endParaRPr lang="en-US" altLang="ko-KR" b="0" i="0" dirty="0">
              <a:solidFill>
                <a:srgbClr val="555555"/>
              </a:solidFill>
              <a:effectLst/>
              <a:latin typeface="나눔스퀘어OTF" panose="020B0600000101010101" pitchFamily="34" charset="-127"/>
            </a:endParaRP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  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두 번째 매개변수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-&gt;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나눔스퀘어OTF" panose="020B0600000101010101" pitchFamily="34" charset="-127"/>
              </a:rPr>
              <a:t>콜백함수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9EDCD2-122D-4B94-9764-3FF3B98D6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65" y="4085006"/>
            <a:ext cx="10392192" cy="21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B6AF2-7B4B-784E-8758-DC94CD10FEFA}"/>
              </a:ext>
            </a:extLst>
          </p:cNvPr>
          <p:cNvSpPr txBox="1"/>
          <p:nvPr/>
        </p:nvSpPr>
        <p:spPr>
          <a:xfrm>
            <a:off x="465034" y="1207008"/>
            <a:ext cx="209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 </a:t>
            </a:r>
            <a:r>
              <a:rPr kumimoji="1"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 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8DA90-D03A-C741-8305-936EA4AA84FE}"/>
              </a:ext>
            </a:extLst>
          </p:cNvPr>
          <p:cNvSpPr txBox="1"/>
          <p:nvPr/>
        </p:nvSpPr>
        <p:spPr>
          <a:xfrm>
            <a:off x="389150" y="1972301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 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시각</a:t>
            </a:r>
            <a:endParaRPr lang="en-US" altLang="ko-KR" b="0" i="0" dirty="0">
              <a:solidFill>
                <a:srgbClr val="666666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solidFill>
                  <a:srgbClr val="66666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Moment-</a:t>
            </a:r>
            <a:r>
              <a:rPr lang="en-US" altLang="ko-KR" dirty="0" err="1">
                <a:solidFill>
                  <a:srgbClr val="66666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timezone</a:t>
            </a:r>
            <a:r>
              <a:rPr lang="en-US" altLang="ko-KR" dirty="0">
                <a:solidFill>
                  <a:srgbClr val="66666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dirty="0">
                <a:solidFill>
                  <a:srgbClr val="66666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장소</a:t>
            </a:r>
            <a:r>
              <a:rPr lang="en-US" altLang="ko-KR" dirty="0">
                <a:solidFill>
                  <a:srgbClr val="66666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(Asia/</a:t>
            </a:r>
            <a:r>
              <a:rPr lang="en-US" altLang="ko-KR" dirty="0" err="1">
                <a:solidFill>
                  <a:srgbClr val="66666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seoul</a:t>
            </a:r>
            <a:r>
              <a:rPr lang="en-US" altLang="ko-KR" dirty="0">
                <a:solidFill>
                  <a:srgbClr val="66666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B3428-1C36-4FC2-A984-6166290BFDA4}"/>
              </a:ext>
            </a:extLst>
          </p:cNvPr>
          <p:cNvSpPr txBox="1"/>
          <p:nvPr/>
        </p:nvSpPr>
        <p:spPr>
          <a:xfrm>
            <a:off x="6381068" y="2340979"/>
            <a:ext cx="3558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npm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moment moment-</a:t>
            </a:r>
            <a:r>
              <a:rPr lang="en-US" altLang="ko-KR" sz="1600" dirty="0" err="1"/>
              <a:t>timezone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827091-B3EB-4424-A05A-A92BC245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835" y="3288848"/>
            <a:ext cx="4934233" cy="24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1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57570-2F57-4164-899D-590245BF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98" y="1071606"/>
            <a:ext cx="7510203" cy="53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296FD2-48D2-4FC5-9DBC-C45D3B61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30" y="1451683"/>
            <a:ext cx="926911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02105-7FA6-4ED4-91D6-0080128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1CC76-75E1-459F-9135-9C59380F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F77EB-54F8-46DF-B588-C524BD07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2" y="0"/>
            <a:ext cx="12265152" cy="6857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0864A-BD01-427E-B6D2-AF0815C36F5B}"/>
              </a:ext>
            </a:extLst>
          </p:cNvPr>
          <p:cNvSpPr txBox="1"/>
          <p:nvPr/>
        </p:nvSpPr>
        <p:spPr>
          <a:xfrm>
            <a:off x="88491" y="6532800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84B41-9E17-45B1-AB95-001FCC29D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50949" y="3489051"/>
            <a:ext cx="1312872" cy="669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26B0B-F1CC-4FA0-ABDB-ABCD8072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2" b="22533"/>
          <a:stretch/>
        </p:blipFill>
        <p:spPr>
          <a:xfrm>
            <a:off x="1884691" y="3743701"/>
            <a:ext cx="2488362" cy="550308"/>
          </a:xfrm>
          <a:prstGeom prst="rect">
            <a:avLst/>
          </a:prstGeom>
        </p:spPr>
      </p:pic>
      <p:pic>
        <p:nvPicPr>
          <p:cNvPr id="11" name="그림 3">
            <a:extLst>
              <a:ext uri="{FF2B5EF4-FFF2-40B4-BE49-F238E27FC236}">
                <a16:creationId xmlns:a16="http://schemas.microsoft.com/office/drawing/2014/main" id="{D243828E-0A6F-4F60-92F3-87519ABC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60" y="3709265"/>
            <a:ext cx="755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CBA9766D-D99A-4C2B-983F-6CBB244D02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856" t="14033" r="51138" b="58096"/>
          <a:stretch/>
        </p:blipFill>
        <p:spPr>
          <a:xfrm>
            <a:off x="5575283" y="3627185"/>
            <a:ext cx="1904467" cy="39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FD63A0-AC2B-406E-B214-CD546C4FBBC7}"/>
              </a:ext>
            </a:extLst>
          </p:cNvPr>
          <p:cNvSpPr txBox="1"/>
          <p:nvPr/>
        </p:nvSpPr>
        <p:spPr>
          <a:xfrm>
            <a:off x="1050949" y="2735943"/>
            <a:ext cx="7503116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감사합니다</a:t>
            </a:r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44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32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A7F81-A826-A842-9CFA-EC7FABCAA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19" y="2100193"/>
            <a:ext cx="8690985" cy="4259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9310E-ED4B-B847-B91A-F9AEE5FD4340}"/>
              </a:ext>
            </a:extLst>
          </p:cNvPr>
          <p:cNvSpPr txBox="1"/>
          <p:nvPr/>
        </p:nvSpPr>
        <p:spPr>
          <a:xfrm>
            <a:off x="4207370" y="1120611"/>
            <a:ext cx="37772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공공 데이터 포털에 접속 후 로그인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://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www.data.go.kr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index.do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68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69CF92-2167-F34D-A49C-C770B9AD1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6" y="1671851"/>
            <a:ext cx="5643558" cy="3780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E4B262-D64D-A84E-8BB8-6B5294EFD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1851"/>
            <a:ext cx="5824451" cy="3875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D6236C-3093-4FE2-AEB9-554AF995A6FF}"/>
              </a:ext>
            </a:extLst>
          </p:cNvPr>
          <p:cNvSpPr/>
          <p:nvPr/>
        </p:nvSpPr>
        <p:spPr>
          <a:xfrm>
            <a:off x="6264322" y="2197288"/>
            <a:ext cx="3473355" cy="655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1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AA202-9E67-3E48-B57C-675772C2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630" y="1323482"/>
            <a:ext cx="8842739" cy="483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B4030-92EB-3745-A689-99F62DF42BB7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4E6E93-7113-45B2-92C1-4F340B8405E2}"/>
              </a:ext>
            </a:extLst>
          </p:cNvPr>
          <p:cNvSpPr/>
          <p:nvPr/>
        </p:nvSpPr>
        <p:spPr>
          <a:xfrm>
            <a:off x="9384944" y="1978923"/>
            <a:ext cx="782638" cy="341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95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10FA4-EA02-DE46-986A-317A7EE9A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01"/>
          <a:stretch/>
        </p:blipFill>
        <p:spPr>
          <a:xfrm>
            <a:off x="311259" y="1455516"/>
            <a:ext cx="5904110" cy="4373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4FC2F0-64BD-F24A-95E6-B16116B76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110" y="1730888"/>
            <a:ext cx="5938283" cy="4250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770253-A696-F748-A606-DCE24FBE5F8F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68951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1E3E8-67AD-DE49-9F31-53E3957CD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887" y="1937982"/>
            <a:ext cx="5552364" cy="402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8B83C6-35FF-2447-A93F-C6394049A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83" y="1801504"/>
            <a:ext cx="5944884" cy="41238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CF192B-4B40-4C49-9A68-3D86ADDE3ADF}"/>
              </a:ext>
            </a:extLst>
          </p:cNvPr>
          <p:cNvSpPr/>
          <p:nvPr/>
        </p:nvSpPr>
        <p:spPr>
          <a:xfrm>
            <a:off x="1658752" y="4670079"/>
            <a:ext cx="3923182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9829E2-F806-D240-9095-77A68C630B21}"/>
              </a:ext>
            </a:extLst>
          </p:cNvPr>
          <p:cNvSpPr/>
          <p:nvPr/>
        </p:nvSpPr>
        <p:spPr>
          <a:xfrm>
            <a:off x="1658752" y="5327382"/>
            <a:ext cx="3513749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22342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99CC2D-6D5B-CA46-BA29-E7C33F31C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1440" b="85562"/>
          <a:stretch/>
        </p:blipFill>
        <p:spPr>
          <a:xfrm>
            <a:off x="834529" y="2288559"/>
            <a:ext cx="10522942" cy="2549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410B2D-12E3-9D40-9E95-1A20A6C34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3050829"/>
            <a:ext cx="9461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E00B2-0D32-5F4F-8A23-B8FA9D49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2" y="1657353"/>
            <a:ext cx="5907790" cy="4303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E8F0FD-1FC6-DF42-A741-D791381DE80E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576E0-CEFC-C14E-97F5-22381F305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19" y="1657352"/>
            <a:ext cx="4935941" cy="43033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056C47-7609-4801-A6EB-56A08DE19419}"/>
              </a:ext>
            </a:extLst>
          </p:cNvPr>
          <p:cNvSpPr/>
          <p:nvPr/>
        </p:nvSpPr>
        <p:spPr>
          <a:xfrm>
            <a:off x="648526" y="5272422"/>
            <a:ext cx="2620371" cy="268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3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B5C60-7735-44B8-815B-4C975C24977E}"/>
              </a:ext>
            </a:extLst>
          </p:cNvPr>
          <p:cNvSpPr txBox="1"/>
          <p:nvPr/>
        </p:nvSpPr>
        <p:spPr>
          <a:xfrm>
            <a:off x="4301802" y="1876798"/>
            <a:ext cx="437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생성하고자 하는 경로에서 아래 명령어 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5F2104-D0BD-4E54-8C7B-08A650911593}"/>
              </a:ext>
            </a:extLst>
          </p:cNvPr>
          <p:cNvSpPr txBox="1"/>
          <p:nvPr/>
        </p:nvSpPr>
        <p:spPr>
          <a:xfrm>
            <a:off x="3561987" y="1074808"/>
            <a:ext cx="5852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Ejs</a:t>
            </a:r>
            <a:r>
              <a:rPr lang="ko-KR" altLang="en-US" sz="1600" dirty="0"/>
              <a:t>를 </a:t>
            </a:r>
            <a:r>
              <a:rPr lang="en-US" altLang="ko-KR" sz="1600" dirty="0"/>
              <a:t>view</a:t>
            </a:r>
            <a:r>
              <a:rPr lang="ko-KR" altLang="en-US" sz="1600" dirty="0"/>
              <a:t>로 사용해 </a:t>
            </a:r>
            <a:r>
              <a:rPr lang="en-US" altLang="ko-KR" sz="1600" dirty="0"/>
              <a:t>weather</a:t>
            </a:r>
            <a:r>
              <a:rPr lang="ko-KR" altLang="en-US" sz="1600" dirty="0"/>
              <a:t>라는 </a:t>
            </a:r>
            <a:r>
              <a:rPr lang="en-US" altLang="ko-KR" sz="1600" dirty="0"/>
              <a:t>express </a:t>
            </a:r>
            <a:r>
              <a:rPr lang="ko-KR" altLang="en-US" sz="1600" dirty="0"/>
              <a:t>프로젝트 생성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97E97E-26E8-4DA1-89ED-EDAD90DA5A58}"/>
              </a:ext>
            </a:extLst>
          </p:cNvPr>
          <p:cNvSpPr txBox="1"/>
          <p:nvPr/>
        </p:nvSpPr>
        <p:spPr>
          <a:xfrm>
            <a:off x="4113006" y="2736783"/>
            <a:ext cx="437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프로젝트 폴더 생성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A6F8CE-FC5E-43CE-B5BF-2C9E2FAD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27" y="2333172"/>
            <a:ext cx="4010585" cy="2857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15FB41C-441F-48B8-A644-82738B471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781" y="3323413"/>
            <a:ext cx="3095056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5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437</Words>
  <Application>Microsoft Office PowerPoint</Application>
  <PresentationFormat>와이드스크린</PresentationFormat>
  <Paragraphs>83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나눔스퀘어OTF</vt:lpstr>
      <vt:lpstr>맑은 고딕</vt:lpstr>
      <vt:lpstr>NanumSquareOTF Light</vt:lpstr>
      <vt:lpstr>arial</vt:lpstr>
      <vt:lpstr>NanumSquareOTF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wdlab</cp:lastModifiedBy>
  <cp:revision>111</cp:revision>
  <dcterms:created xsi:type="dcterms:W3CDTF">2021-08-09T07:59:48Z</dcterms:created>
  <dcterms:modified xsi:type="dcterms:W3CDTF">2022-08-23T05:11:26Z</dcterms:modified>
</cp:coreProperties>
</file>